
<file path=[Content_Types].xml><?xml version="1.0" encoding="utf-8"?>
<Types xmlns="http://schemas.openxmlformats.org/package/2006/content-types"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397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65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86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39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36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99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416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641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420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13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118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79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52EC3-A2B5-4A16-BD28-F8BCE53E62C3}" type="datetimeFigureOut">
              <a:rPr lang="en-IN" smtClean="0"/>
              <a:t>09-04-2020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D127E-B3D0-46DC-94B2-185AD06FC5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95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tmp"/><Relationship Id="rId4" Type="http://schemas.openxmlformats.org/officeDocument/2006/relationships/image" Target="../media/image3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tmp"/><Relationship Id="rId4" Type="http://schemas.openxmlformats.org/officeDocument/2006/relationships/image" Target="../media/image51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7" Type="http://schemas.openxmlformats.org/officeDocument/2006/relationships/image" Target="../media/image10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mp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7" Type="http://schemas.openxmlformats.org/officeDocument/2006/relationships/image" Target="../media/image24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tmp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mp"/><Relationship Id="rId3" Type="http://schemas.openxmlformats.org/officeDocument/2006/relationships/image" Target="../media/image31.tmp"/><Relationship Id="rId7" Type="http://schemas.openxmlformats.org/officeDocument/2006/relationships/image" Target="../media/image35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8" t="17422" r="13895" b="72089"/>
          <a:stretch/>
        </p:blipFill>
        <p:spPr>
          <a:xfrm>
            <a:off x="2316481" y="329184"/>
            <a:ext cx="7680960" cy="719328"/>
          </a:xfrm>
          <a:prstGeom prst="rect">
            <a:avLst/>
          </a:prstGeom>
        </p:spPr>
      </p:pic>
      <p:pic>
        <p:nvPicPr>
          <p:cNvPr id="2" name="Picture 1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t="27555" r="27813" b="59289"/>
          <a:stretch/>
        </p:blipFill>
        <p:spPr>
          <a:xfrm>
            <a:off x="2676144" y="1048512"/>
            <a:ext cx="7010400" cy="902208"/>
          </a:xfrm>
          <a:prstGeom prst="rect">
            <a:avLst/>
          </a:prstGeom>
        </p:spPr>
      </p:pic>
      <p:pic>
        <p:nvPicPr>
          <p:cNvPr id="3" name="Picture 2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t="19734" r="8550" b="18044"/>
          <a:stretch/>
        </p:blipFill>
        <p:spPr>
          <a:xfrm>
            <a:off x="1036320" y="1950720"/>
            <a:ext cx="10290048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1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" t="18311" r="5021" b="61067"/>
          <a:stretch/>
        </p:blipFill>
        <p:spPr>
          <a:xfrm>
            <a:off x="670561" y="304800"/>
            <a:ext cx="10704576" cy="1353312"/>
          </a:xfrm>
          <a:prstGeom prst="rect">
            <a:avLst/>
          </a:prstGeom>
        </p:spPr>
      </p:pic>
      <p:pic>
        <p:nvPicPr>
          <p:cNvPr id="4" name="Picture 3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17956" r="4718" b="58044"/>
          <a:stretch/>
        </p:blipFill>
        <p:spPr>
          <a:xfrm>
            <a:off x="426721" y="1658112"/>
            <a:ext cx="10948416" cy="1353312"/>
          </a:xfrm>
          <a:prstGeom prst="rect">
            <a:avLst/>
          </a:prstGeom>
        </p:spPr>
      </p:pic>
      <p:pic>
        <p:nvPicPr>
          <p:cNvPr id="5" name="Picture 4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6" t="18133" r="19846" b="53422"/>
          <a:stretch/>
        </p:blipFill>
        <p:spPr>
          <a:xfrm>
            <a:off x="841249" y="3011424"/>
            <a:ext cx="8558784" cy="1511808"/>
          </a:xfrm>
          <a:prstGeom prst="rect">
            <a:avLst/>
          </a:prstGeom>
        </p:spPr>
      </p:pic>
      <p:pic>
        <p:nvPicPr>
          <p:cNvPr id="6" name="Picture 5" descr="Module _04_Linear Transformation.pdf - Adobe Acrobat Pro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t="18666" r="8247" b="48089"/>
          <a:stretch/>
        </p:blipFill>
        <p:spPr>
          <a:xfrm>
            <a:off x="871729" y="4523232"/>
            <a:ext cx="10058400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5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7" t="19200" r="6633" b="61067"/>
          <a:stretch/>
        </p:blipFill>
        <p:spPr>
          <a:xfrm>
            <a:off x="719329" y="573024"/>
            <a:ext cx="10448544" cy="1353312"/>
          </a:xfrm>
          <a:prstGeom prst="rect">
            <a:avLst/>
          </a:prstGeom>
        </p:spPr>
      </p:pic>
      <p:pic>
        <p:nvPicPr>
          <p:cNvPr id="3" name="Picture 2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18133" r="12785" b="64800"/>
          <a:stretch/>
        </p:blipFill>
        <p:spPr>
          <a:xfrm>
            <a:off x="950977" y="1926336"/>
            <a:ext cx="9985248" cy="1170432"/>
          </a:xfrm>
          <a:prstGeom prst="rect">
            <a:avLst/>
          </a:prstGeom>
        </p:spPr>
      </p:pic>
      <p:pic>
        <p:nvPicPr>
          <p:cNvPr id="4" name="Picture 3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t="19200" r="18534" b="40089"/>
          <a:stretch/>
        </p:blipFill>
        <p:spPr>
          <a:xfrm>
            <a:off x="2292097" y="3054096"/>
            <a:ext cx="8680704" cy="27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6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6" t="19022" r="7642" b="60712"/>
          <a:stretch/>
        </p:blipFill>
        <p:spPr>
          <a:xfrm>
            <a:off x="748938" y="487680"/>
            <a:ext cx="10472928" cy="1389888"/>
          </a:xfrm>
          <a:prstGeom prst="rect">
            <a:avLst/>
          </a:prstGeom>
        </p:spPr>
      </p:pic>
      <p:pic>
        <p:nvPicPr>
          <p:cNvPr id="3" name="Picture 2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t="21511" r="12785" b="54133"/>
          <a:stretch/>
        </p:blipFill>
        <p:spPr>
          <a:xfrm>
            <a:off x="1011937" y="1804416"/>
            <a:ext cx="9619488" cy="1670304"/>
          </a:xfrm>
          <a:prstGeom prst="rect">
            <a:avLst/>
          </a:prstGeom>
        </p:spPr>
      </p:pic>
      <p:pic>
        <p:nvPicPr>
          <p:cNvPr id="4" name="Picture 3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18844" r="12886" b="28178"/>
          <a:stretch/>
        </p:blipFill>
        <p:spPr>
          <a:xfrm>
            <a:off x="1011937" y="3474720"/>
            <a:ext cx="9668256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t="19556" r="10668" b="39555"/>
          <a:stretch/>
        </p:blipFill>
        <p:spPr>
          <a:xfrm>
            <a:off x="1243585" y="475488"/>
            <a:ext cx="9631680" cy="2804160"/>
          </a:xfrm>
          <a:prstGeom prst="rect">
            <a:avLst/>
          </a:prstGeom>
        </p:spPr>
      </p:pic>
      <p:pic>
        <p:nvPicPr>
          <p:cNvPr id="3" name="Picture 2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3" t="17956" r="18534" b="40977"/>
          <a:stretch/>
        </p:blipFill>
        <p:spPr>
          <a:xfrm>
            <a:off x="2474977" y="3279648"/>
            <a:ext cx="7900416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6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t="18844" r="10769" b="47200"/>
          <a:stretch/>
        </p:blipFill>
        <p:spPr>
          <a:xfrm>
            <a:off x="841249" y="633984"/>
            <a:ext cx="10204704" cy="2328672"/>
          </a:xfrm>
          <a:prstGeom prst="rect">
            <a:avLst/>
          </a:prstGeom>
        </p:spPr>
      </p:pic>
      <p:pic>
        <p:nvPicPr>
          <p:cNvPr id="3" name="Picture 2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4" t="18844" r="6533" b="62845"/>
          <a:stretch/>
        </p:blipFill>
        <p:spPr>
          <a:xfrm>
            <a:off x="707137" y="2962656"/>
            <a:ext cx="10472928" cy="1255776"/>
          </a:xfrm>
          <a:prstGeom prst="rect">
            <a:avLst/>
          </a:prstGeom>
        </p:spPr>
      </p:pic>
      <p:pic>
        <p:nvPicPr>
          <p:cNvPr id="4" name="Picture 3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t="17955" r="14298" b="59111"/>
          <a:stretch/>
        </p:blipFill>
        <p:spPr>
          <a:xfrm>
            <a:off x="841249" y="4218432"/>
            <a:ext cx="9436608" cy="1572768"/>
          </a:xfrm>
          <a:prstGeom prst="rect">
            <a:avLst/>
          </a:prstGeom>
        </p:spPr>
      </p:pic>
      <p:pic>
        <p:nvPicPr>
          <p:cNvPr id="6" name="Picture 5" descr="Module _04_Linear Transformation.pdf - Adobe Acrobat Pro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6" t="18489" r="16013" b="68534"/>
          <a:stretch/>
        </p:blipFill>
        <p:spPr>
          <a:xfrm>
            <a:off x="2273809" y="5791200"/>
            <a:ext cx="7741920" cy="8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8" t="18133" r="11274" b="40977"/>
          <a:stretch/>
        </p:blipFill>
        <p:spPr>
          <a:xfrm>
            <a:off x="1463041" y="390144"/>
            <a:ext cx="9131808" cy="2804160"/>
          </a:xfrm>
          <a:prstGeom prst="rect">
            <a:avLst/>
          </a:prstGeom>
        </p:spPr>
      </p:pic>
      <p:pic>
        <p:nvPicPr>
          <p:cNvPr id="3" name="Picture 2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7" t="17777" r="20551" b="68889"/>
          <a:stretch/>
        </p:blipFill>
        <p:spPr>
          <a:xfrm>
            <a:off x="2243329" y="3194304"/>
            <a:ext cx="7046976" cy="914400"/>
          </a:xfrm>
          <a:prstGeom prst="rect">
            <a:avLst/>
          </a:prstGeom>
        </p:spPr>
      </p:pic>
      <p:pic>
        <p:nvPicPr>
          <p:cNvPr id="4" name="Picture 3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5" t="19378" r="17021" b="60711"/>
          <a:stretch/>
        </p:blipFill>
        <p:spPr>
          <a:xfrm>
            <a:off x="1207009" y="4108704"/>
            <a:ext cx="8497824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t="19378" r="7541" b="42222"/>
          <a:stretch/>
        </p:blipFill>
        <p:spPr>
          <a:xfrm>
            <a:off x="987553" y="353568"/>
            <a:ext cx="10143744" cy="2633472"/>
          </a:xfrm>
          <a:prstGeom prst="rect">
            <a:avLst/>
          </a:prstGeom>
        </p:spPr>
      </p:pic>
      <p:pic>
        <p:nvPicPr>
          <p:cNvPr id="5" name="Picture 4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" t="17956" r="10163" b="46489"/>
          <a:stretch/>
        </p:blipFill>
        <p:spPr>
          <a:xfrm>
            <a:off x="658369" y="2987040"/>
            <a:ext cx="991209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8312" r="58875" b="71022"/>
          <a:stretch/>
        </p:blipFill>
        <p:spPr>
          <a:xfrm>
            <a:off x="633985" y="414528"/>
            <a:ext cx="4096511" cy="731520"/>
          </a:xfrm>
          <a:prstGeom prst="rect">
            <a:avLst/>
          </a:prstGeom>
        </p:spPr>
      </p:pic>
      <p:pic>
        <p:nvPicPr>
          <p:cNvPr id="7" name="Picture 6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8" t="19556" r="10668" b="69422"/>
          <a:stretch/>
        </p:blipFill>
        <p:spPr>
          <a:xfrm>
            <a:off x="792480" y="1158240"/>
            <a:ext cx="9838945" cy="755904"/>
          </a:xfrm>
          <a:prstGeom prst="rect">
            <a:avLst/>
          </a:prstGeom>
        </p:spPr>
      </p:pic>
      <p:pic>
        <p:nvPicPr>
          <p:cNvPr id="8" name="Picture 7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20267" r="25089" b="69244"/>
          <a:stretch/>
        </p:blipFill>
        <p:spPr>
          <a:xfrm>
            <a:off x="1243583" y="1914144"/>
            <a:ext cx="7693153" cy="719328"/>
          </a:xfrm>
          <a:prstGeom prst="rect">
            <a:avLst/>
          </a:prstGeom>
        </p:spPr>
      </p:pic>
      <p:pic>
        <p:nvPicPr>
          <p:cNvPr id="9" name="Picture 8" descr="Module _04_Linear Transformation.pdf - Adobe Acrobat Pro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3" t="17778" r="18231" b="63733"/>
          <a:stretch/>
        </p:blipFill>
        <p:spPr>
          <a:xfrm>
            <a:off x="1450847" y="2621280"/>
            <a:ext cx="8461248" cy="1146048"/>
          </a:xfrm>
          <a:prstGeom prst="rect">
            <a:avLst/>
          </a:prstGeom>
        </p:spPr>
      </p:pic>
      <p:pic>
        <p:nvPicPr>
          <p:cNvPr id="10" name="Picture 9" descr="Module _04_Linear Transformation.pdf - Adobe Acrobat Pro DC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7" t="17422" r="18233" b="63733"/>
          <a:stretch/>
        </p:blipFill>
        <p:spPr>
          <a:xfrm>
            <a:off x="1243583" y="3779520"/>
            <a:ext cx="8461248" cy="1292352"/>
          </a:xfrm>
          <a:prstGeom prst="rect">
            <a:avLst/>
          </a:prstGeom>
        </p:spPr>
      </p:pic>
      <p:pic>
        <p:nvPicPr>
          <p:cNvPr id="11" name="Picture 10" descr="Module _04_Linear Transformation.pdf - Adobe Acrobat Pro DC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1" t="19555" r="20148" b="59823"/>
          <a:stretch/>
        </p:blipFill>
        <p:spPr>
          <a:xfrm>
            <a:off x="1450847" y="5071872"/>
            <a:ext cx="8449057" cy="14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0" t="18133" r="6028" b="17155"/>
          <a:stretch/>
        </p:blipFill>
        <p:spPr>
          <a:xfrm>
            <a:off x="697992" y="280416"/>
            <a:ext cx="10924032" cy="3803904"/>
          </a:xfrm>
          <a:prstGeom prst="rect">
            <a:avLst/>
          </a:prstGeom>
        </p:spPr>
      </p:pic>
      <p:pic>
        <p:nvPicPr>
          <p:cNvPr id="6" name="Picture 5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" t="18489" r="5827" b="69715"/>
          <a:stretch/>
        </p:blipFill>
        <p:spPr>
          <a:xfrm>
            <a:off x="944880" y="4084320"/>
            <a:ext cx="10430256" cy="804672"/>
          </a:xfrm>
          <a:prstGeom prst="rect">
            <a:avLst/>
          </a:prstGeom>
        </p:spPr>
      </p:pic>
      <p:pic>
        <p:nvPicPr>
          <p:cNvPr id="7" name="Picture 6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1" t="51200" r="4819" b="28356"/>
          <a:stretch/>
        </p:blipFill>
        <p:spPr>
          <a:xfrm>
            <a:off x="1987297" y="4888992"/>
            <a:ext cx="8887968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1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7" t="19453" r="12987" b="65362"/>
          <a:stretch/>
        </p:blipFill>
        <p:spPr>
          <a:xfrm>
            <a:off x="890016" y="297688"/>
            <a:ext cx="10460735" cy="872744"/>
          </a:xfrm>
          <a:prstGeom prst="rect">
            <a:avLst/>
          </a:prstGeom>
        </p:spPr>
      </p:pic>
      <p:pic>
        <p:nvPicPr>
          <p:cNvPr id="5" name="Picture 4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t="27200" r="12180" b="62489"/>
          <a:stretch/>
        </p:blipFill>
        <p:spPr>
          <a:xfrm>
            <a:off x="2121409" y="1170432"/>
            <a:ext cx="8595360" cy="755904"/>
          </a:xfrm>
          <a:prstGeom prst="rect">
            <a:avLst/>
          </a:prstGeom>
        </p:spPr>
      </p:pic>
      <p:pic>
        <p:nvPicPr>
          <p:cNvPr id="6" name="Picture 5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6" t="17422" r="18735" b="62844"/>
          <a:stretch/>
        </p:blipFill>
        <p:spPr>
          <a:xfrm>
            <a:off x="2121409" y="1926336"/>
            <a:ext cx="7546848" cy="1170432"/>
          </a:xfrm>
          <a:prstGeom prst="rect">
            <a:avLst/>
          </a:prstGeom>
        </p:spPr>
      </p:pic>
      <p:pic>
        <p:nvPicPr>
          <p:cNvPr id="7" name="Picture 6" descr="Module _04_Linear Transformation.pdf - Adobe Acrobat Pro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6" t="19022" r="7642" b="46845"/>
          <a:stretch/>
        </p:blipFill>
        <p:spPr>
          <a:xfrm>
            <a:off x="1243583" y="3096768"/>
            <a:ext cx="9753600" cy="2194560"/>
          </a:xfrm>
          <a:prstGeom prst="rect">
            <a:avLst/>
          </a:prstGeom>
        </p:spPr>
      </p:pic>
      <p:pic>
        <p:nvPicPr>
          <p:cNvPr id="8" name="Picture 7" descr="Module _04_Linear Transformation.pdf - Adobe Acrobat Pro DC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30578" r="4919" b="51111"/>
          <a:stretch/>
        </p:blipFill>
        <p:spPr>
          <a:xfrm>
            <a:off x="1103375" y="5205984"/>
            <a:ext cx="10034016" cy="125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7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19732" r="27510" b="73156"/>
          <a:stretch/>
        </p:blipFill>
        <p:spPr>
          <a:xfrm>
            <a:off x="707137" y="548640"/>
            <a:ext cx="7059168" cy="487680"/>
          </a:xfrm>
          <a:prstGeom prst="rect">
            <a:avLst/>
          </a:prstGeom>
        </p:spPr>
      </p:pic>
      <p:pic>
        <p:nvPicPr>
          <p:cNvPr id="6" name="Picture 5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t="18844" r="11777" b="70490"/>
          <a:stretch/>
        </p:blipFill>
        <p:spPr>
          <a:xfrm>
            <a:off x="1182625" y="1036320"/>
            <a:ext cx="8961120" cy="731520"/>
          </a:xfrm>
          <a:prstGeom prst="rect">
            <a:avLst/>
          </a:prstGeom>
        </p:spPr>
      </p:pic>
      <p:pic>
        <p:nvPicPr>
          <p:cNvPr id="7" name="Picture 6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5" t="19022" r="22064" b="73334"/>
          <a:stretch/>
        </p:blipFill>
        <p:spPr>
          <a:xfrm>
            <a:off x="2225041" y="1767840"/>
            <a:ext cx="7315200" cy="591312"/>
          </a:xfrm>
          <a:prstGeom prst="rect">
            <a:avLst/>
          </a:prstGeom>
        </p:spPr>
      </p:pic>
      <p:pic>
        <p:nvPicPr>
          <p:cNvPr id="8" name="Picture 7" descr="Module _04_Linear Transformation.pdf - Adobe Acrobat Pro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3" t="18311" r="14600" b="72266"/>
          <a:stretch/>
        </p:blipFill>
        <p:spPr>
          <a:xfrm>
            <a:off x="2225041" y="2359152"/>
            <a:ext cx="8253984" cy="719328"/>
          </a:xfrm>
          <a:prstGeom prst="rect">
            <a:avLst/>
          </a:prstGeom>
        </p:spPr>
      </p:pic>
      <p:pic>
        <p:nvPicPr>
          <p:cNvPr id="9" name="Picture 8" descr="Module _04_Linear Transformation.pdf - Adobe Acrobat Pro DC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5" t="19556" r="48992" b="70311"/>
          <a:stretch/>
        </p:blipFill>
        <p:spPr>
          <a:xfrm>
            <a:off x="896113" y="2950464"/>
            <a:ext cx="4767072" cy="694944"/>
          </a:xfrm>
          <a:prstGeom prst="rect">
            <a:avLst/>
          </a:prstGeom>
        </p:spPr>
      </p:pic>
      <p:pic>
        <p:nvPicPr>
          <p:cNvPr id="12" name="Picture 11" descr="Module _04_Linear Transformation.pdf - Adobe Acrobat Pro DC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2" t="29333" r="3709" b="46667"/>
          <a:stretch/>
        </p:blipFill>
        <p:spPr>
          <a:xfrm>
            <a:off x="1347217" y="3639312"/>
            <a:ext cx="10009632" cy="1645920"/>
          </a:xfrm>
          <a:prstGeom prst="rect">
            <a:avLst/>
          </a:prstGeom>
        </p:spPr>
      </p:pic>
      <p:pic>
        <p:nvPicPr>
          <p:cNvPr id="13" name="Picture 12" descr="Module _04_Linear Transformation.pdf - Adobe Acrobat Pro DC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1" t="20502" r="6431" b="62862"/>
          <a:stretch/>
        </p:blipFill>
        <p:spPr>
          <a:xfrm>
            <a:off x="2088317" y="5154604"/>
            <a:ext cx="8985504" cy="10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5" t="19556" r="4414" b="24799"/>
          <a:stretch/>
        </p:blipFill>
        <p:spPr>
          <a:xfrm>
            <a:off x="1280161" y="256032"/>
            <a:ext cx="10021824" cy="38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4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" t="18311" r="4919" b="57333"/>
          <a:stretch/>
        </p:blipFill>
        <p:spPr>
          <a:xfrm>
            <a:off x="536449" y="682752"/>
            <a:ext cx="10570464" cy="1908048"/>
          </a:xfrm>
          <a:prstGeom prst="rect">
            <a:avLst/>
          </a:prstGeom>
        </p:spPr>
      </p:pic>
      <p:pic>
        <p:nvPicPr>
          <p:cNvPr id="5" name="Picture 4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5" t="29511" r="57161" b="62489"/>
          <a:stretch/>
        </p:blipFill>
        <p:spPr>
          <a:xfrm>
            <a:off x="451103" y="170688"/>
            <a:ext cx="4072129" cy="512064"/>
          </a:xfrm>
          <a:prstGeom prst="rect">
            <a:avLst/>
          </a:prstGeom>
        </p:spPr>
      </p:pic>
      <p:pic>
        <p:nvPicPr>
          <p:cNvPr id="7" name="Picture 6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6" t="24799" r="7642" b="50223"/>
          <a:stretch/>
        </p:blipFill>
        <p:spPr>
          <a:xfrm>
            <a:off x="701041" y="2474976"/>
            <a:ext cx="10046207" cy="1712976"/>
          </a:xfrm>
          <a:prstGeom prst="rect">
            <a:avLst/>
          </a:prstGeom>
        </p:spPr>
      </p:pic>
      <p:pic>
        <p:nvPicPr>
          <p:cNvPr id="8" name="Picture 7" descr="Module _04_Linear Transformation.pdf - Adobe Acrobat Pro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3" t="19734" r="16215" b="31200"/>
          <a:stretch/>
        </p:blipFill>
        <p:spPr>
          <a:xfrm>
            <a:off x="1511808" y="4059936"/>
            <a:ext cx="8217408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8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dule _04_Linear Transformation.pdf - Adobe Acrobat Pro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3" t="19378" r="14801" b="68711"/>
          <a:stretch/>
        </p:blipFill>
        <p:spPr>
          <a:xfrm>
            <a:off x="1853185" y="451104"/>
            <a:ext cx="8375904" cy="816864"/>
          </a:xfrm>
          <a:prstGeom prst="rect">
            <a:avLst/>
          </a:prstGeom>
        </p:spPr>
      </p:pic>
      <p:pic>
        <p:nvPicPr>
          <p:cNvPr id="3" name="Picture 2" descr="Module _04_Linear Transformation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8" t="18489" r="24787" b="62489"/>
          <a:stretch/>
        </p:blipFill>
        <p:spPr>
          <a:xfrm>
            <a:off x="1243588" y="1267968"/>
            <a:ext cx="7936992" cy="1304544"/>
          </a:xfrm>
          <a:prstGeom prst="rect">
            <a:avLst/>
          </a:prstGeom>
        </p:spPr>
      </p:pic>
      <p:pic>
        <p:nvPicPr>
          <p:cNvPr id="7" name="Picture 6" descr="Module _04_Linear Transformation.pdf - Adobe Acrobat Pro DC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3" t="18468" r="26199" b="68553"/>
          <a:stretch/>
        </p:blipFill>
        <p:spPr>
          <a:xfrm>
            <a:off x="2968753" y="2572512"/>
            <a:ext cx="5986272" cy="950976"/>
          </a:xfrm>
          <a:prstGeom prst="rect">
            <a:avLst/>
          </a:prstGeom>
        </p:spPr>
      </p:pic>
      <p:pic>
        <p:nvPicPr>
          <p:cNvPr id="8" name="Picture 7" descr="Module _04_Linear Transformation.pdf - Adobe Acrobat Pro DC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6" t="19022" r="24383" b="69067"/>
          <a:stretch/>
        </p:blipFill>
        <p:spPr>
          <a:xfrm>
            <a:off x="2535938" y="3523488"/>
            <a:ext cx="6437376" cy="816864"/>
          </a:xfrm>
          <a:prstGeom prst="rect">
            <a:avLst/>
          </a:prstGeom>
        </p:spPr>
      </p:pic>
      <p:pic>
        <p:nvPicPr>
          <p:cNvPr id="9" name="Picture 8" descr="Module _04_Linear Transformation.pdf - Adobe Acrobat Pro DC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9" t="20089" r="28720" b="69243"/>
          <a:stretch/>
        </p:blipFill>
        <p:spPr>
          <a:xfrm>
            <a:off x="2535938" y="4255008"/>
            <a:ext cx="6022848" cy="731520"/>
          </a:xfrm>
          <a:prstGeom prst="rect">
            <a:avLst/>
          </a:prstGeom>
        </p:spPr>
      </p:pic>
      <p:pic>
        <p:nvPicPr>
          <p:cNvPr id="10" name="Picture 9" descr="Module _04_Linear Transformation.pdf - Adobe Acrobat Pro DC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4" t="20444" r="28922" b="66756"/>
          <a:stretch/>
        </p:blipFill>
        <p:spPr>
          <a:xfrm>
            <a:off x="2724913" y="5114544"/>
            <a:ext cx="6632448" cy="877824"/>
          </a:xfrm>
          <a:prstGeom prst="rect">
            <a:avLst/>
          </a:prstGeom>
        </p:spPr>
      </p:pic>
      <p:pic>
        <p:nvPicPr>
          <p:cNvPr id="11" name="Picture 10" descr="Module _04_Linear Transformation.pdf - Adobe Acrobat Pro DC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t="19066" r="15935" b="67956"/>
          <a:stretch/>
        </p:blipFill>
        <p:spPr>
          <a:xfrm>
            <a:off x="1170435" y="5931408"/>
            <a:ext cx="8668512" cy="89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Vishwanatha S</dc:creator>
  <cp:lastModifiedBy>Vishwanatha S</cp:lastModifiedBy>
  <cp:revision>28</cp:revision>
  <dcterms:created xsi:type="dcterms:W3CDTF">2020-04-04T16:58:26Z</dcterms:created>
  <dcterms:modified xsi:type="dcterms:W3CDTF">2020-04-09T07:07:51Z</dcterms:modified>
</cp:coreProperties>
</file>